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6"/>
  </p:notesMasterIdLst>
  <p:sldIdLst>
    <p:sldId id="256" r:id="rId2"/>
    <p:sldId id="257" r:id="rId3"/>
    <p:sldId id="258" r:id="rId4"/>
    <p:sldId id="259" r:id="rId5"/>
  </p:sldIdLst>
  <p:sldSz cx="9144000" cy="5143500" type="screen16x9"/>
  <p:notesSz cx="6858000" cy="9144000"/>
  <p:embeddedFontLst>
    <p:embeddedFont>
      <p:font typeface="Raleway" panose="020B0604020202020204" charset="0"/>
      <p:regular r:id="rId7"/>
      <p:bold r:id="rId8"/>
      <p:italic r:id="rId9"/>
      <p:boldItalic r:id="rId10"/>
    </p:embeddedFont>
    <p:embeddedFont>
      <p:font typeface="Roboto" panose="020B0604020202020204" charset="0"/>
      <p:regular r:id="rId11"/>
      <p:bold r:id="rId12"/>
      <p:italic r:id="rId13"/>
      <p:boldItalic r:id="rId14"/>
    </p:embeddedFont>
    <p:embeddedFont>
      <p:font typeface="Merriweather" panose="020B060402020202020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4" d="100"/>
          <a:sy n="144" d="100"/>
        </p:scale>
        <p:origin x="65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font" Target="fonts/font11.fntdata"/><Relationship Id="rId2" Type="http://schemas.openxmlformats.org/officeDocument/2006/relationships/slide" Target="slides/slide1.xml"/><Relationship Id="rId16" Type="http://schemas.openxmlformats.org/officeDocument/2006/relationships/font" Target="fonts/font10.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font" Target="fonts/font9.fntdata"/><Relationship Id="rId10" Type="http://schemas.openxmlformats.org/officeDocument/2006/relationships/font" Target="fonts/font4.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bc1047374e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bc1047374e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bc1047374e_0_1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bc1047374e_0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bc1047374e_0_1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bc1047374e_0_1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73763"/>
        </a:solidFill>
        <a:effectLst/>
      </p:bgPr>
    </p:bg>
    <p:spTree>
      <p:nvGrpSpPr>
        <p:cNvPr id="1" name="Shape 9"/>
        <p:cNvGrpSpPr/>
        <p:nvPr/>
      </p:nvGrpSpPr>
      <p:grpSpPr>
        <a:xfrm>
          <a:off x="0" y="0"/>
          <a:ext cx="0" cy="0"/>
          <a:chOff x="0" y="0"/>
          <a:chExt cx="0" cy="0"/>
        </a:xfrm>
      </p:grpSpPr>
      <p:sp>
        <p:nvSpPr>
          <p:cNvPr id="10" name="Google Shape;10;p2"/>
          <p:cNvSpPr/>
          <p:nvPr/>
        </p:nvSpPr>
        <p:spPr>
          <a:xfrm>
            <a:off x="-125"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1" name="Google Shape;11;p2"/>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Autofit/>
          </a:bodyPr>
          <a:lstStyle>
            <a:lvl1pPr lvl="0">
              <a:spcBef>
                <a:spcPts val="0"/>
              </a:spcBef>
              <a:spcAft>
                <a:spcPts val="0"/>
              </a:spcAft>
              <a:buSzPts val="3600"/>
              <a:buFont typeface="Raleway"/>
              <a:buNone/>
              <a:defRPr sz="3600" b="1">
                <a:latin typeface="Raleway"/>
                <a:ea typeface="Raleway"/>
                <a:cs typeface="Raleway"/>
                <a:sym typeface="Raleway"/>
              </a:defRPr>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2" name="Google Shape;12;p2"/>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rgbClr val="073763"/>
        </a:solidFill>
        <a:effectLst/>
      </p:bgPr>
    </p:bg>
    <p:spTree>
      <p:nvGrpSpPr>
        <p:cNvPr id="1" name="Shape 53"/>
        <p:cNvGrpSpPr/>
        <p:nvPr/>
      </p:nvGrpSpPr>
      <p:grpSpPr>
        <a:xfrm>
          <a:off x="0" y="0"/>
          <a:ext cx="0" cy="0"/>
          <a:chOff x="0" y="0"/>
          <a:chExt cx="0" cy="0"/>
        </a:xfrm>
      </p:grpSpPr>
      <p:sp>
        <p:nvSpPr>
          <p:cNvPr id="54" name="Google Shape;54;p11"/>
          <p:cNvSpPr txBox="1">
            <a:spLocks noGrp="1"/>
          </p:cNvSpPr>
          <p:nvPr>
            <p:ph type="title" hasCustomPrompt="1"/>
          </p:nvPr>
        </p:nvSpPr>
        <p:spPr>
          <a:xfrm>
            <a:off x="311750" y="831175"/>
            <a:ext cx="5334900" cy="12447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10000"/>
              <a:buFont typeface="Raleway"/>
              <a:buNone/>
              <a:defRPr sz="10000">
                <a:solidFill>
                  <a:schemeClr val="lt1"/>
                </a:solidFill>
                <a:latin typeface="Raleway"/>
                <a:ea typeface="Raleway"/>
                <a:cs typeface="Raleway"/>
                <a:sym typeface="Raleway"/>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5" name="Google Shape;55;p11"/>
          <p:cNvSpPr txBox="1">
            <a:spLocks noGrp="1"/>
          </p:cNvSpPr>
          <p:nvPr>
            <p:ph type="body" idx="1"/>
          </p:nvPr>
        </p:nvSpPr>
        <p:spPr>
          <a:xfrm>
            <a:off x="311700" y="2121425"/>
            <a:ext cx="5334900" cy="942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56" name="Google Shape;56;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rgbClr val="D9EAD3"/>
        </a:solidFill>
        <a:effectLst/>
      </p:bgPr>
    </p:bg>
    <p:spTree>
      <p:nvGrpSpPr>
        <p:cNvPr id="1" name="Shape 14"/>
        <p:cNvGrpSpPr/>
        <p:nvPr/>
      </p:nvGrpSpPr>
      <p:grpSpPr>
        <a:xfrm>
          <a:off x="0" y="0"/>
          <a:ext cx="0" cy="0"/>
          <a:chOff x="0" y="0"/>
          <a:chExt cx="0" cy="0"/>
        </a:xfrm>
      </p:grpSpPr>
      <p:sp>
        <p:nvSpPr>
          <p:cNvPr id="15" name="Google Shape;15;p3"/>
          <p:cNvSpPr/>
          <p:nvPr/>
        </p:nvSpPr>
        <p:spPr>
          <a:xfrm>
            <a:off x="0" y="48099"/>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6" name="Google Shape;16;p3"/>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lvl1pPr lvl="0">
              <a:spcBef>
                <a:spcPts val="0"/>
              </a:spcBef>
              <a:spcAft>
                <a:spcPts val="0"/>
              </a:spcAft>
              <a:buSzPts val="3600"/>
              <a:buFont typeface="Raleway"/>
              <a:buNone/>
              <a:defRPr sz="3600">
                <a:latin typeface="Raleway"/>
                <a:ea typeface="Raleway"/>
                <a:cs typeface="Raleway"/>
                <a:sym typeface="Raleway"/>
              </a:defRPr>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7" name="Google Shape;1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a:off x="0" y="0"/>
            <a:ext cx="4314000" cy="5143500"/>
          </a:xfrm>
          <a:prstGeom prst="rect">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44125"/>
            <a:ext cx="4313625" cy="4399375"/>
          </a:xfrm>
          <a:custGeom>
            <a:avLst/>
            <a:gdLst/>
            <a:ahLst/>
            <a:cxnLst/>
            <a:rect l="l" t="t" r="r" b="b"/>
            <a:pathLst>
              <a:path w="172545" h="175975" extrusionOk="0">
                <a:moveTo>
                  <a:pt x="0" y="157"/>
                </a:moveTo>
                <a:lnTo>
                  <a:pt x="172419" y="0"/>
                </a:lnTo>
                <a:lnTo>
                  <a:pt x="172545" y="126541"/>
                </a:lnTo>
                <a:lnTo>
                  <a:pt x="0" y="175975"/>
                </a:lnTo>
                <a:close/>
              </a:path>
            </a:pathLst>
          </a:custGeom>
          <a:solidFill>
            <a:schemeClr val="accent2"/>
          </a:solidFill>
          <a:ln>
            <a:noFill/>
          </a:ln>
        </p:spPr>
      </p:sp>
      <p:sp>
        <p:nvSpPr>
          <p:cNvPr id="21" name="Google Shape;21;p4"/>
          <p:cNvSpPr/>
          <p:nvPr/>
        </p:nvSpPr>
        <p:spPr>
          <a:xfrm>
            <a:off x="-1637" y="46013"/>
            <a:ext cx="4316900" cy="4395600"/>
          </a:xfrm>
          <a:custGeom>
            <a:avLst/>
            <a:gdLst/>
            <a:ahLst/>
            <a:cxnLst/>
            <a:rect l="l" t="t" r="r" b="b"/>
            <a:pathLst>
              <a:path w="172676" h="175824" extrusionOk="0">
                <a:moveTo>
                  <a:pt x="0" y="6"/>
                </a:moveTo>
                <a:lnTo>
                  <a:pt x="172676" y="0"/>
                </a:lnTo>
                <a:lnTo>
                  <a:pt x="172562" y="126442"/>
                </a:lnTo>
                <a:lnTo>
                  <a:pt x="0" y="175824"/>
                </a:lnTo>
                <a:close/>
              </a:path>
            </a:pathLst>
          </a:custGeom>
          <a:solidFill>
            <a:srgbClr val="073763"/>
          </a:solidFill>
          <a:ln w="9525" cap="flat" cmpd="sng">
            <a:solidFill>
              <a:srgbClr val="FFFFFF"/>
            </a:solidFill>
            <a:prstDash val="solid"/>
            <a:round/>
            <a:headEnd type="none" w="sm" len="sm"/>
            <a:tailEnd type="none" w="sm" len="sm"/>
          </a:ln>
        </p:spPr>
      </p:sp>
      <p:sp>
        <p:nvSpPr>
          <p:cNvPr id="22" name="Google Shape;22;p4"/>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Font typeface="Raleway"/>
              <a:buNone/>
              <a:defRPr>
                <a:solidFill>
                  <a:schemeClr val="lt1"/>
                </a:solidFill>
                <a:latin typeface="Raleway"/>
                <a:ea typeface="Raleway"/>
                <a:cs typeface="Raleway"/>
                <a:sym typeface="Raleway"/>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3" name="Google Shape;23;p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sp>
        <p:nvSpPr>
          <p:cNvPr id="26" name="Google Shape;26;p5"/>
          <p:cNvSpPr/>
          <p:nvPr/>
        </p:nvSpPr>
        <p:spPr>
          <a:xfrm>
            <a:off x="0" y="0"/>
            <a:ext cx="9144000" cy="1277100"/>
          </a:xfrm>
          <a:prstGeom prst="rect">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Font typeface="Raleway"/>
              <a:buNone/>
              <a:defRPr>
                <a:solidFill>
                  <a:schemeClr val="lt1"/>
                </a:solidFill>
                <a:latin typeface="Raleway"/>
                <a:ea typeface="Raleway"/>
                <a:cs typeface="Raleway"/>
                <a:sym typeface="Raleway"/>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8" name="Google Shape;28;p5"/>
          <p:cNvSpPr txBox="1">
            <a:spLocks noGrp="1"/>
          </p:cNvSpPr>
          <p:nvPr>
            <p:ph type="body" idx="1"/>
          </p:nvPr>
        </p:nvSpPr>
        <p:spPr>
          <a:xfrm>
            <a:off x="311700" y="1505700"/>
            <a:ext cx="3999900" cy="3076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29" name="Google Shape;29;p5"/>
          <p:cNvSpPr txBox="1">
            <a:spLocks noGrp="1"/>
          </p:cNvSpPr>
          <p:nvPr>
            <p:ph type="body" idx="2"/>
          </p:nvPr>
        </p:nvSpPr>
        <p:spPr>
          <a:xfrm>
            <a:off x="4832400" y="1505700"/>
            <a:ext cx="3999900" cy="3076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a:off x="0" y="0"/>
            <a:ext cx="9144000" cy="1277100"/>
          </a:xfrm>
          <a:prstGeom prst="rect">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Font typeface="Raleway"/>
              <a:buNone/>
              <a:defRPr>
                <a:solidFill>
                  <a:schemeClr val="lt1"/>
                </a:solidFill>
                <a:latin typeface="Raleway"/>
                <a:ea typeface="Raleway"/>
                <a:cs typeface="Raleway"/>
                <a:sym typeface="Raleway"/>
              </a:defRPr>
            </a:lvl1pPr>
            <a:lvl2pPr lvl="1">
              <a:spcBef>
                <a:spcPts val="0"/>
              </a:spcBef>
              <a:spcAft>
                <a:spcPts val="0"/>
              </a:spcAft>
              <a:buClr>
                <a:schemeClr val="lt1"/>
              </a:buClr>
              <a:buSzPts val="2800"/>
              <a:buFont typeface="Raleway"/>
              <a:buNone/>
              <a:defRPr>
                <a:solidFill>
                  <a:schemeClr val="lt1"/>
                </a:solidFill>
                <a:latin typeface="Raleway"/>
                <a:ea typeface="Raleway"/>
                <a:cs typeface="Raleway"/>
                <a:sym typeface="Raleway"/>
              </a:defRPr>
            </a:lvl2pPr>
            <a:lvl3pPr lvl="2">
              <a:spcBef>
                <a:spcPts val="0"/>
              </a:spcBef>
              <a:spcAft>
                <a:spcPts val="0"/>
              </a:spcAft>
              <a:buClr>
                <a:schemeClr val="lt1"/>
              </a:buClr>
              <a:buSzPts val="2800"/>
              <a:buFont typeface="Raleway"/>
              <a:buNone/>
              <a:defRPr>
                <a:solidFill>
                  <a:schemeClr val="lt1"/>
                </a:solidFill>
                <a:latin typeface="Raleway"/>
                <a:ea typeface="Raleway"/>
                <a:cs typeface="Raleway"/>
                <a:sym typeface="Raleway"/>
              </a:defRPr>
            </a:lvl3pPr>
            <a:lvl4pPr lvl="3">
              <a:spcBef>
                <a:spcPts val="0"/>
              </a:spcBef>
              <a:spcAft>
                <a:spcPts val="0"/>
              </a:spcAft>
              <a:buClr>
                <a:schemeClr val="lt1"/>
              </a:buClr>
              <a:buSzPts val="2800"/>
              <a:buFont typeface="Raleway"/>
              <a:buNone/>
              <a:defRPr>
                <a:solidFill>
                  <a:schemeClr val="lt1"/>
                </a:solidFill>
                <a:latin typeface="Raleway"/>
                <a:ea typeface="Raleway"/>
                <a:cs typeface="Raleway"/>
                <a:sym typeface="Raleway"/>
              </a:defRPr>
            </a:lvl4pPr>
            <a:lvl5pPr lvl="4">
              <a:spcBef>
                <a:spcPts val="0"/>
              </a:spcBef>
              <a:spcAft>
                <a:spcPts val="0"/>
              </a:spcAft>
              <a:buClr>
                <a:schemeClr val="lt1"/>
              </a:buClr>
              <a:buSzPts val="2800"/>
              <a:buFont typeface="Raleway"/>
              <a:buNone/>
              <a:defRPr>
                <a:solidFill>
                  <a:schemeClr val="lt1"/>
                </a:solidFill>
                <a:latin typeface="Raleway"/>
                <a:ea typeface="Raleway"/>
                <a:cs typeface="Raleway"/>
                <a:sym typeface="Raleway"/>
              </a:defRPr>
            </a:lvl5pPr>
            <a:lvl6pPr lvl="5">
              <a:spcBef>
                <a:spcPts val="0"/>
              </a:spcBef>
              <a:spcAft>
                <a:spcPts val="0"/>
              </a:spcAft>
              <a:buClr>
                <a:schemeClr val="lt1"/>
              </a:buClr>
              <a:buSzPts val="2800"/>
              <a:buFont typeface="Raleway"/>
              <a:buNone/>
              <a:defRPr>
                <a:solidFill>
                  <a:schemeClr val="lt1"/>
                </a:solidFill>
                <a:latin typeface="Raleway"/>
                <a:ea typeface="Raleway"/>
                <a:cs typeface="Raleway"/>
                <a:sym typeface="Raleway"/>
              </a:defRPr>
            </a:lvl6pPr>
            <a:lvl7pPr lvl="6">
              <a:spcBef>
                <a:spcPts val="0"/>
              </a:spcBef>
              <a:spcAft>
                <a:spcPts val="0"/>
              </a:spcAft>
              <a:buClr>
                <a:schemeClr val="lt1"/>
              </a:buClr>
              <a:buSzPts val="2800"/>
              <a:buFont typeface="Raleway"/>
              <a:buNone/>
              <a:defRPr>
                <a:solidFill>
                  <a:schemeClr val="lt1"/>
                </a:solidFill>
                <a:latin typeface="Raleway"/>
                <a:ea typeface="Raleway"/>
                <a:cs typeface="Raleway"/>
                <a:sym typeface="Raleway"/>
              </a:defRPr>
            </a:lvl7pPr>
            <a:lvl8pPr lvl="7">
              <a:spcBef>
                <a:spcPts val="0"/>
              </a:spcBef>
              <a:spcAft>
                <a:spcPts val="0"/>
              </a:spcAft>
              <a:buClr>
                <a:schemeClr val="lt1"/>
              </a:buClr>
              <a:buSzPts val="2800"/>
              <a:buFont typeface="Raleway"/>
              <a:buNone/>
              <a:defRPr>
                <a:solidFill>
                  <a:schemeClr val="lt1"/>
                </a:solidFill>
                <a:latin typeface="Raleway"/>
                <a:ea typeface="Raleway"/>
                <a:cs typeface="Raleway"/>
                <a:sym typeface="Raleway"/>
              </a:defRPr>
            </a:lvl8pPr>
            <a:lvl9pPr lvl="8">
              <a:spcBef>
                <a:spcPts val="0"/>
              </a:spcBef>
              <a:spcAft>
                <a:spcPts val="0"/>
              </a:spcAft>
              <a:buClr>
                <a:schemeClr val="lt1"/>
              </a:buClr>
              <a:buSzPts val="2800"/>
              <a:buFont typeface="Raleway"/>
              <a:buNone/>
              <a:defRPr>
                <a:solidFill>
                  <a:schemeClr val="lt1"/>
                </a:solidFill>
                <a:latin typeface="Raleway"/>
                <a:ea typeface="Raleway"/>
                <a:cs typeface="Raleway"/>
                <a:sym typeface="Raleway"/>
              </a:defRPr>
            </a:lvl9pPr>
          </a:lstStyle>
          <a:p>
            <a:endParaRPr/>
          </a:p>
        </p:txBody>
      </p:sp>
      <p:sp>
        <p:nvSpPr>
          <p:cNvPr id="34" name="Google Shape;34;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5"/>
        <p:cNvGrpSpPr/>
        <p:nvPr/>
      </p:nvGrpSpPr>
      <p:grpSpPr>
        <a:xfrm>
          <a:off x="0" y="0"/>
          <a:ext cx="0" cy="0"/>
          <a:chOff x="0" y="0"/>
          <a:chExt cx="0" cy="0"/>
        </a:xfrm>
      </p:grpSpPr>
      <p:sp>
        <p:nvSpPr>
          <p:cNvPr id="36" name="Google Shape;36;p7"/>
          <p:cNvSpPr/>
          <p:nvPr/>
        </p:nvSpPr>
        <p:spPr>
          <a:xfrm>
            <a:off x="0" y="0"/>
            <a:ext cx="3764400" cy="5143500"/>
          </a:xfrm>
          <a:prstGeom prst="rect">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7"/>
          <p:cNvSpPr txBox="1">
            <a:spLocks noGrp="1"/>
          </p:cNvSpPr>
          <p:nvPr>
            <p:ph type="title"/>
          </p:nvPr>
        </p:nvSpPr>
        <p:spPr>
          <a:xfrm>
            <a:off x="311725" y="500925"/>
            <a:ext cx="3127500" cy="18291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8" name="Google Shape;38;p7"/>
          <p:cNvSpPr txBox="1">
            <a:spLocks noGrp="1"/>
          </p:cNvSpPr>
          <p:nvPr>
            <p:ph type="body" idx="1"/>
          </p:nvPr>
        </p:nvSpPr>
        <p:spPr>
          <a:xfrm>
            <a:off x="311700" y="2390650"/>
            <a:ext cx="3127500" cy="22980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39" name="Google Shape;39;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rgbClr val="D9EAD3"/>
        </a:solidFill>
        <a:effectLst/>
      </p:bgPr>
    </p:bg>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311675" y="798600"/>
            <a:ext cx="6247800" cy="3546300"/>
          </a:xfrm>
          <a:prstGeom prst="rect">
            <a:avLst/>
          </a:prstGeom>
        </p:spPr>
        <p:txBody>
          <a:bodyPr spcFirstLastPara="1" wrap="square" lIns="91425" tIns="91425" rIns="91425" bIns="91425" anchor="ctr" anchorCtr="0">
            <a:noAutofit/>
          </a:bodyPr>
          <a:lstStyle>
            <a:lvl1pPr lvl="0">
              <a:spcBef>
                <a:spcPts val="0"/>
              </a:spcBef>
              <a:spcAft>
                <a:spcPts val="0"/>
              </a:spcAft>
              <a:buSzPts val="3600"/>
              <a:buFont typeface="Raleway"/>
              <a:buNone/>
              <a:defRPr sz="3600">
                <a:latin typeface="Raleway"/>
                <a:ea typeface="Raleway"/>
                <a:cs typeface="Raleway"/>
                <a:sym typeface="Raleway"/>
              </a:defRPr>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42" name="Google Shape;42;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3"/>
        <p:cNvGrpSpPr/>
        <p:nvPr/>
      </p:nvGrpSpPr>
      <p:grpSpPr>
        <a:xfrm>
          <a:off x="0" y="0"/>
          <a:ext cx="0" cy="0"/>
          <a:chOff x="0" y="0"/>
          <a:chExt cx="0" cy="0"/>
        </a:xfrm>
      </p:grpSpPr>
      <p:sp>
        <p:nvSpPr>
          <p:cNvPr id="44" name="Google Shape;44;p9"/>
          <p:cNvSpPr/>
          <p:nvPr/>
        </p:nvSpPr>
        <p:spPr>
          <a:xfrm>
            <a:off x="0" y="0"/>
            <a:ext cx="4572000" cy="5143500"/>
          </a:xfrm>
          <a:prstGeom prst="rect">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9"/>
          <p:cNvSpPr txBox="1">
            <a:spLocks noGrp="1"/>
          </p:cNvSpPr>
          <p:nvPr>
            <p:ph type="title"/>
          </p:nvPr>
        </p:nvSpPr>
        <p:spPr>
          <a:xfrm>
            <a:off x="311300" y="500925"/>
            <a:ext cx="3704400" cy="20496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Font typeface="Raleway"/>
              <a:buNone/>
              <a:defRPr>
                <a:solidFill>
                  <a:schemeClr val="lt1"/>
                </a:solidFill>
                <a:latin typeface="Raleway"/>
                <a:ea typeface="Raleway"/>
                <a:cs typeface="Raleway"/>
                <a:sym typeface="Raleway"/>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46" name="Google Shape;46;p9"/>
          <p:cNvSpPr txBox="1">
            <a:spLocks noGrp="1"/>
          </p:cNvSpPr>
          <p:nvPr>
            <p:ph type="subTitle" idx="1"/>
          </p:nvPr>
        </p:nvSpPr>
        <p:spPr>
          <a:xfrm>
            <a:off x="304800" y="2626725"/>
            <a:ext cx="3704400" cy="9267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rgbClr val="FFFFFF"/>
              </a:buClr>
              <a:buSzPts val="1600"/>
              <a:buNone/>
              <a:defRPr sz="1600">
                <a:solidFill>
                  <a:srgbClr val="FFFFFF"/>
                </a:solidFill>
              </a:defRPr>
            </a:lvl1pPr>
            <a:lvl2pPr lvl="1">
              <a:lnSpc>
                <a:spcPct val="100000"/>
              </a:lnSpc>
              <a:spcBef>
                <a:spcPts val="0"/>
              </a:spcBef>
              <a:spcAft>
                <a:spcPts val="0"/>
              </a:spcAft>
              <a:buClr>
                <a:srgbClr val="FFFFFF"/>
              </a:buClr>
              <a:buSzPts val="1600"/>
              <a:buNone/>
              <a:defRPr sz="1600">
                <a:solidFill>
                  <a:srgbClr val="FFFFFF"/>
                </a:solidFill>
              </a:defRPr>
            </a:lvl2pPr>
            <a:lvl3pPr lvl="2">
              <a:lnSpc>
                <a:spcPct val="100000"/>
              </a:lnSpc>
              <a:spcBef>
                <a:spcPts val="0"/>
              </a:spcBef>
              <a:spcAft>
                <a:spcPts val="0"/>
              </a:spcAft>
              <a:buClr>
                <a:srgbClr val="FFFFFF"/>
              </a:buClr>
              <a:buSzPts val="1600"/>
              <a:buNone/>
              <a:defRPr sz="1600">
                <a:solidFill>
                  <a:srgbClr val="FFFFFF"/>
                </a:solidFill>
              </a:defRPr>
            </a:lvl3pPr>
            <a:lvl4pPr lvl="3">
              <a:lnSpc>
                <a:spcPct val="100000"/>
              </a:lnSpc>
              <a:spcBef>
                <a:spcPts val="0"/>
              </a:spcBef>
              <a:spcAft>
                <a:spcPts val="0"/>
              </a:spcAft>
              <a:buClr>
                <a:srgbClr val="FFFFFF"/>
              </a:buClr>
              <a:buSzPts val="1600"/>
              <a:buNone/>
              <a:defRPr sz="1600">
                <a:solidFill>
                  <a:srgbClr val="FFFFFF"/>
                </a:solidFill>
              </a:defRPr>
            </a:lvl4pPr>
            <a:lvl5pPr lvl="4">
              <a:lnSpc>
                <a:spcPct val="100000"/>
              </a:lnSpc>
              <a:spcBef>
                <a:spcPts val="0"/>
              </a:spcBef>
              <a:spcAft>
                <a:spcPts val="0"/>
              </a:spcAft>
              <a:buClr>
                <a:srgbClr val="FFFFFF"/>
              </a:buClr>
              <a:buSzPts val="1600"/>
              <a:buNone/>
              <a:defRPr sz="1600">
                <a:solidFill>
                  <a:srgbClr val="FFFFFF"/>
                </a:solidFill>
              </a:defRPr>
            </a:lvl5pPr>
            <a:lvl6pPr lvl="5">
              <a:lnSpc>
                <a:spcPct val="100000"/>
              </a:lnSpc>
              <a:spcBef>
                <a:spcPts val="0"/>
              </a:spcBef>
              <a:spcAft>
                <a:spcPts val="0"/>
              </a:spcAft>
              <a:buClr>
                <a:srgbClr val="FFFFFF"/>
              </a:buClr>
              <a:buSzPts val="1600"/>
              <a:buNone/>
              <a:defRPr sz="1600">
                <a:solidFill>
                  <a:srgbClr val="FFFFFF"/>
                </a:solidFill>
              </a:defRPr>
            </a:lvl6pPr>
            <a:lvl7pPr lvl="6">
              <a:lnSpc>
                <a:spcPct val="100000"/>
              </a:lnSpc>
              <a:spcBef>
                <a:spcPts val="0"/>
              </a:spcBef>
              <a:spcAft>
                <a:spcPts val="0"/>
              </a:spcAft>
              <a:buClr>
                <a:srgbClr val="FFFFFF"/>
              </a:buClr>
              <a:buSzPts val="1600"/>
              <a:buNone/>
              <a:defRPr sz="1600">
                <a:solidFill>
                  <a:srgbClr val="FFFFFF"/>
                </a:solidFill>
              </a:defRPr>
            </a:lvl7pPr>
            <a:lvl8pPr lvl="7">
              <a:lnSpc>
                <a:spcPct val="100000"/>
              </a:lnSpc>
              <a:spcBef>
                <a:spcPts val="0"/>
              </a:spcBef>
              <a:spcAft>
                <a:spcPts val="0"/>
              </a:spcAft>
              <a:buClr>
                <a:srgbClr val="FFFFFF"/>
              </a:buClr>
              <a:buSzPts val="1600"/>
              <a:buNone/>
              <a:defRPr sz="1600">
                <a:solidFill>
                  <a:srgbClr val="FFFFFF"/>
                </a:solidFill>
              </a:defRPr>
            </a:lvl8pPr>
            <a:lvl9pPr lvl="8">
              <a:lnSpc>
                <a:spcPct val="100000"/>
              </a:lnSpc>
              <a:spcBef>
                <a:spcPts val="0"/>
              </a:spcBef>
              <a:spcAft>
                <a:spcPts val="0"/>
              </a:spcAft>
              <a:buClr>
                <a:srgbClr val="FFFFFF"/>
              </a:buClr>
              <a:buSzPts val="1600"/>
              <a:buNone/>
              <a:defRPr sz="1600">
                <a:solidFill>
                  <a:srgbClr val="FFFFFF"/>
                </a:solidFill>
              </a:defRPr>
            </a:lvl9pPr>
          </a:lstStyle>
          <a:p>
            <a:endParaRPr/>
          </a:p>
        </p:txBody>
      </p:sp>
      <p:sp>
        <p:nvSpPr>
          <p:cNvPr id="47" name="Google Shape;47;p9"/>
          <p:cNvSpPr txBox="1">
            <a:spLocks noGrp="1"/>
          </p:cNvSpPr>
          <p:nvPr>
            <p:ph type="body" idx="2"/>
          </p:nvPr>
        </p:nvSpPr>
        <p:spPr>
          <a:xfrm>
            <a:off x="4879025" y="500925"/>
            <a:ext cx="3954000" cy="4111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48" name="Google Shape;4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9"/>
        <p:cNvGrpSpPr/>
        <p:nvPr/>
      </p:nvGrpSpPr>
      <p:grpSpPr>
        <a:xfrm>
          <a:off x="0" y="0"/>
          <a:ext cx="0" cy="0"/>
          <a:chOff x="0" y="0"/>
          <a:chExt cx="0" cy="0"/>
        </a:xfrm>
      </p:grpSpPr>
      <p:sp>
        <p:nvSpPr>
          <p:cNvPr id="50" name="Google Shape;50;p10"/>
          <p:cNvSpPr/>
          <p:nvPr/>
        </p:nvSpPr>
        <p:spPr>
          <a:xfrm>
            <a:off x="0" y="4369000"/>
            <a:ext cx="9144000" cy="774300"/>
          </a:xfrm>
          <a:prstGeom prst="rect">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10"/>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300"/>
              <a:buFont typeface="Raleway"/>
              <a:buNone/>
              <a:defRPr>
                <a:solidFill>
                  <a:schemeClr val="lt1"/>
                </a:solidFill>
                <a:latin typeface="Raleway"/>
                <a:ea typeface="Raleway"/>
                <a:cs typeface="Raleway"/>
                <a:sym typeface="Raleway"/>
              </a:defRPr>
            </a:lvl1pPr>
          </a:lstStyle>
          <a:p>
            <a:endParaRPr/>
          </a:p>
        </p:txBody>
      </p:sp>
      <p:sp>
        <p:nvSpPr>
          <p:cNvPr id="52" name="Google Shape;52;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radig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marL="914400" lvl="1"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marL="1371600" lvl="2"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marL="1828800" lvl="3"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marL="2286000" lvl="4"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marL="2743200" lvl="5"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marL="3200400" lvl="6"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marL="3657600" lvl="7"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marL="4114800" lvl="8" indent="-298450">
              <a:lnSpc>
                <a:spcPct val="115000"/>
              </a:lnSpc>
              <a:spcBef>
                <a:spcPts val="1600"/>
              </a:spcBef>
              <a:spcAft>
                <a:spcPts val="1600"/>
              </a:spcAft>
              <a:buClr>
                <a:schemeClr val="dk2"/>
              </a:buClr>
              <a:buSzPts val="1100"/>
              <a:buFont typeface="Roboto"/>
              <a:buChar char="■"/>
              <a:defRPr sz="1100">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62"/>
        <p:cNvGrpSpPr/>
        <p:nvPr/>
      </p:nvGrpSpPr>
      <p:grpSpPr>
        <a:xfrm>
          <a:off x="0" y="0"/>
          <a:ext cx="0" cy="0"/>
          <a:chOff x="0" y="0"/>
          <a:chExt cx="0" cy="0"/>
        </a:xfrm>
      </p:grpSpPr>
      <p:sp>
        <p:nvSpPr>
          <p:cNvPr id="63" name="Google Shape;63;p13"/>
          <p:cNvSpPr txBox="1">
            <a:spLocks noGrp="1"/>
          </p:cNvSpPr>
          <p:nvPr>
            <p:ph type="ctrTitle"/>
          </p:nvPr>
        </p:nvSpPr>
        <p:spPr>
          <a:xfrm>
            <a:off x="311700" y="701775"/>
            <a:ext cx="8520600" cy="930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Renewing our Mission Statement</a:t>
            </a:r>
            <a:endParaRPr/>
          </a:p>
          <a:p>
            <a:pPr marL="0" lvl="0" indent="0" algn="l" rtl="0">
              <a:spcBef>
                <a:spcPts val="0"/>
              </a:spcBef>
              <a:spcAft>
                <a:spcPts val="0"/>
              </a:spcAft>
              <a:buNone/>
            </a:pPr>
            <a:r>
              <a:rPr lang="en"/>
              <a:t>and Strategic Directions</a:t>
            </a:r>
            <a:endParaRPr/>
          </a:p>
        </p:txBody>
      </p:sp>
      <p:sp>
        <p:nvSpPr>
          <p:cNvPr id="64" name="Google Shape;64;p13"/>
          <p:cNvSpPr txBox="1">
            <a:spLocks noGrp="1"/>
          </p:cNvSpPr>
          <p:nvPr>
            <p:ph type="subTitle" idx="1"/>
          </p:nvPr>
        </p:nvSpPr>
        <p:spPr>
          <a:xfrm>
            <a:off x="311700" y="2021310"/>
            <a:ext cx="4242600" cy="73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100"/>
              <a:t>February 9, 2021</a:t>
            </a:r>
            <a:endParaRPr sz="2100"/>
          </a:p>
        </p:txBody>
      </p:sp>
      <p:pic>
        <p:nvPicPr>
          <p:cNvPr id="65" name="Google Shape;65;p13"/>
          <p:cNvPicPr preferRelativeResize="0"/>
          <p:nvPr/>
        </p:nvPicPr>
        <p:blipFill>
          <a:blip r:embed="rId3">
            <a:alphaModFix/>
          </a:blip>
          <a:stretch>
            <a:fillRect/>
          </a:stretch>
        </p:blipFill>
        <p:spPr>
          <a:xfrm>
            <a:off x="7144225" y="3172400"/>
            <a:ext cx="1688075" cy="16880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69"/>
        <p:cNvGrpSpPr/>
        <p:nvPr/>
      </p:nvGrpSpPr>
      <p:grpSpPr>
        <a:xfrm>
          <a:off x="0" y="0"/>
          <a:ext cx="0" cy="0"/>
          <a:chOff x="0" y="0"/>
          <a:chExt cx="0" cy="0"/>
        </a:xfrm>
      </p:grpSpPr>
      <p:sp>
        <p:nvSpPr>
          <p:cNvPr id="70" name="Google Shape;70;p14"/>
          <p:cNvSpPr txBox="1">
            <a:spLocks noGrp="1"/>
          </p:cNvSpPr>
          <p:nvPr>
            <p:ph type="title"/>
          </p:nvPr>
        </p:nvSpPr>
        <p:spPr>
          <a:xfrm>
            <a:off x="6607700" y="215700"/>
            <a:ext cx="2761500" cy="462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0000" b="1">
                <a:solidFill>
                  <a:srgbClr val="0B5394"/>
                </a:solidFill>
              </a:rPr>
              <a:t>?</a:t>
            </a:r>
            <a:endParaRPr sz="40000">
              <a:solidFill>
                <a:srgbClr val="0B5394"/>
              </a:solidFill>
            </a:endParaRPr>
          </a:p>
        </p:txBody>
      </p:sp>
      <p:sp>
        <p:nvSpPr>
          <p:cNvPr id="71" name="Google Shape;71;p14"/>
          <p:cNvSpPr txBox="1">
            <a:spLocks noGrp="1"/>
          </p:cNvSpPr>
          <p:nvPr>
            <p:ph type="title"/>
          </p:nvPr>
        </p:nvSpPr>
        <p:spPr>
          <a:xfrm>
            <a:off x="311675" y="1032850"/>
            <a:ext cx="8067600" cy="3312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900" b="1">
                <a:solidFill>
                  <a:srgbClr val="FFFFFF"/>
                </a:solidFill>
              </a:rPr>
              <a:t>What is the purpose of </a:t>
            </a:r>
            <a:r>
              <a:rPr lang="en" sz="2900" b="1">
                <a:solidFill>
                  <a:srgbClr val="93C47D"/>
                </a:solidFill>
              </a:rPr>
              <a:t>renewing our </a:t>
            </a:r>
            <a:br>
              <a:rPr lang="en" sz="2900" b="1">
                <a:solidFill>
                  <a:srgbClr val="93C47D"/>
                </a:solidFill>
              </a:rPr>
            </a:br>
            <a:r>
              <a:rPr lang="en" sz="2900" b="1">
                <a:solidFill>
                  <a:srgbClr val="93C47D"/>
                </a:solidFill>
              </a:rPr>
              <a:t>Mission Statement and Strategic Directions? </a:t>
            </a:r>
            <a:endParaRPr sz="1800">
              <a:solidFill>
                <a:schemeClr val="lt1"/>
              </a:solidFill>
            </a:endParaRPr>
          </a:p>
          <a:p>
            <a:pPr marL="0" lvl="0" indent="0" algn="l" rtl="0">
              <a:spcBef>
                <a:spcPts val="0"/>
              </a:spcBef>
              <a:spcAft>
                <a:spcPts val="0"/>
              </a:spcAft>
              <a:buNone/>
            </a:pPr>
            <a:endParaRPr sz="1800">
              <a:solidFill>
                <a:schemeClr val="lt1"/>
              </a:solidFill>
            </a:endParaRPr>
          </a:p>
          <a:p>
            <a:pPr marL="0" lvl="0" indent="0" algn="l" rtl="0">
              <a:spcBef>
                <a:spcPts val="0"/>
              </a:spcBef>
              <a:spcAft>
                <a:spcPts val="0"/>
              </a:spcAft>
              <a:buNone/>
            </a:pPr>
            <a:r>
              <a:rPr lang="en" sz="1800">
                <a:solidFill>
                  <a:schemeClr val="lt1"/>
                </a:solidFill>
              </a:rPr>
              <a:t>Once approved by the Board, our mission statement and strategic plan will </a:t>
            </a:r>
            <a:r>
              <a:rPr lang="en" sz="1800" b="1">
                <a:solidFill>
                  <a:schemeClr val="lt1"/>
                </a:solidFill>
              </a:rPr>
              <a:t>build on previous accomplishments and successes,</a:t>
            </a:r>
            <a:r>
              <a:rPr lang="en" sz="1800">
                <a:solidFill>
                  <a:schemeClr val="lt1"/>
                </a:solidFill>
              </a:rPr>
              <a:t> </a:t>
            </a:r>
            <a:r>
              <a:rPr lang="en" sz="1800" b="1">
                <a:solidFill>
                  <a:schemeClr val="lt1"/>
                </a:solidFill>
              </a:rPr>
              <a:t>incorporate present effective practices and initiatives</a:t>
            </a:r>
            <a:r>
              <a:rPr lang="en" sz="1800">
                <a:solidFill>
                  <a:schemeClr val="lt1"/>
                </a:solidFill>
              </a:rPr>
              <a:t>, and will </a:t>
            </a:r>
            <a:r>
              <a:rPr lang="en" sz="1800" b="1">
                <a:solidFill>
                  <a:schemeClr val="lt1"/>
                </a:solidFill>
              </a:rPr>
              <a:t>allow us to improve on the services we provide</a:t>
            </a:r>
            <a:r>
              <a:rPr lang="en" sz="1800">
                <a:solidFill>
                  <a:schemeClr val="lt1"/>
                </a:solidFill>
              </a:rPr>
              <a:t> to our students and families. </a:t>
            </a:r>
            <a:endParaRPr sz="1800">
              <a:solidFill>
                <a:schemeClr val="lt1"/>
              </a:solidFill>
            </a:endParaRPr>
          </a:p>
          <a:p>
            <a:pPr marL="0" lvl="0" indent="0" algn="l" rtl="0">
              <a:spcBef>
                <a:spcPts val="0"/>
              </a:spcBef>
              <a:spcAft>
                <a:spcPts val="0"/>
              </a:spcAft>
              <a:buNone/>
            </a:pPr>
            <a:endParaRPr sz="1800">
              <a:solidFill>
                <a:schemeClr val="lt1"/>
              </a:solidFill>
            </a:endParaRPr>
          </a:p>
          <a:p>
            <a:pPr marL="0" lvl="0" indent="0" algn="l" rtl="0">
              <a:spcBef>
                <a:spcPts val="0"/>
              </a:spcBef>
              <a:spcAft>
                <a:spcPts val="0"/>
              </a:spcAft>
              <a:buNone/>
            </a:pPr>
            <a:r>
              <a:rPr lang="en" sz="1800">
                <a:solidFill>
                  <a:schemeClr val="lt1"/>
                </a:solidFill>
              </a:rPr>
              <a:t>We will do this by achieving substantial goals at the school and department level informed by the District’s renewed mission statement and strategic directions.</a:t>
            </a:r>
            <a:endParaRPr sz="1500">
              <a:solidFill>
                <a:srgbClr val="FFFFFF"/>
              </a:solidFill>
            </a:endParaRPr>
          </a:p>
          <a:p>
            <a:pPr marL="0" lvl="0" indent="0" algn="l" rtl="0">
              <a:spcBef>
                <a:spcPts val="0"/>
              </a:spcBef>
              <a:spcAft>
                <a:spcPts val="0"/>
              </a:spcAft>
              <a:buNone/>
            </a:pPr>
            <a:endParaRPr sz="1200" b="1">
              <a:solidFill>
                <a:srgbClr val="FFFFFF"/>
              </a:solidFill>
            </a:endParaRPr>
          </a:p>
        </p:txBody>
      </p:sp>
      <p:sp>
        <p:nvSpPr>
          <p:cNvPr id="72" name="Google Shape;72;p14"/>
          <p:cNvSpPr/>
          <p:nvPr/>
        </p:nvSpPr>
        <p:spPr>
          <a:xfrm>
            <a:off x="8156450" y="4191725"/>
            <a:ext cx="833525" cy="833525"/>
          </a:xfrm>
          <a:prstGeom prst="rect">
            <a:avLst/>
          </a:prstGeom>
          <a:noFill/>
          <a:ln>
            <a:noFill/>
          </a:ln>
        </p:spPr>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cxnSp>
        <p:nvCxnSpPr>
          <p:cNvPr id="77" name="Google Shape;77;p15"/>
          <p:cNvCxnSpPr/>
          <p:nvPr/>
        </p:nvCxnSpPr>
        <p:spPr>
          <a:xfrm rot="10800000" flipH="1">
            <a:off x="402336" y="2251992"/>
            <a:ext cx="8346900" cy="9000"/>
          </a:xfrm>
          <a:prstGeom prst="straightConnector1">
            <a:avLst/>
          </a:prstGeom>
          <a:noFill/>
          <a:ln w="28575" cap="flat" cmpd="sng">
            <a:solidFill>
              <a:schemeClr val="dk2"/>
            </a:solidFill>
            <a:prstDash val="solid"/>
            <a:round/>
            <a:headEnd type="diamond" w="med" len="med"/>
            <a:tailEnd type="diamond" w="med" len="med"/>
          </a:ln>
        </p:spPr>
      </p:cxnSp>
      <p:cxnSp>
        <p:nvCxnSpPr>
          <p:cNvPr id="78" name="Google Shape;78;p15"/>
          <p:cNvCxnSpPr/>
          <p:nvPr/>
        </p:nvCxnSpPr>
        <p:spPr>
          <a:xfrm>
            <a:off x="2109975" y="2284775"/>
            <a:ext cx="13800" cy="457200"/>
          </a:xfrm>
          <a:prstGeom prst="straightConnector1">
            <a:avLst/>
          </a:prstGeom>
          <a:noFill/>
          <a:ln w="28575" cap="flat" cmpd="sng">
            <a:solidFill>
              <a:schemeClr val="dk2"/>
            </a:solidFill>
            <a:prstDash val="solid"/>
            <a:round/>
            <a:headEnd type="none" w="med" len="med"/>
            <a:tailEnd type="triangle" w="med" len="med"/>
          </a:ln>
        </p:spPr>
      </p:cxnSp>
      <p:sp>
        <p:nvSpPr>
          <p:cNvPr id="79" name="Google Shape;79;p15"/>
          <p:cNvSpPr txBox="1"/>
          <p:nvPr/>
        </p:nvSpPr>
        <p:spPr>
          <a:xfrm>
            <a:off x="543675" y="2722050"/>
            <a:ext cx="3146400" cy="1385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600" b="1">
                <a:solidFill>
                  <a:srgbClr val="434343"/>
                </a:solidFill>
                <a:latin typeface="Raleway"/>
                <a:ea typeface="Raleway"/>
                <a:cs typeface="Raleway"/>
                <a:sym typeface="Raleway"/>
              </a:rPr>
              <a:t>Board Workshop</a:t>
            </a:r>
            <a:endParaRPr sz="1600" b="1">
              <a:solidFill>
                <a:srgbClr val="434343"/>
              </a:solidFill>
              <a:latin typeface="Raleway"/>
              <a:ea typeface="Raleway"/>
              <a:cs typeface="Raleway"/>
              <a:sym typeface="Raleway"/>
            </a:endParaRPr>
          </a:p>
          <a:p>
            <a:pPr marL="0" lvl="0" indent="0" algn="ctr" rtl="0">
              <a:spcBef>
                <a:spcPts val="0"/>
              </a:spcBef>
              <a:spcAft>
                <a:spcPts val="0"/>
              </a:spcAft>
              <a:buNone/>
            </a:pPr>
            <a:r>
              <a:rPr lang="en" b="1" i="1">
                <a:solidFill>
                  <a:srgbClr val="434343"/>
                </a:solidFill>
                <a:latin typeface="Raleway"/>
                <a:ea typeface="Raleway"/>
                <a:cs typeface="Raleway"/>
                <a:sym typeface="Raleway"/>
              </a:rPr>
              <a:t>Mid-March</a:t>
            </a:r>
            <a:endParaRPr b="1" i="1">
              <a:solidFill>
                <a:srgbClr val="434343"/>
              </a:solidFill>
              <a:latin typeface="Raleway"/>
              <a:ea typeface="Raleway"/>
              <a:cs typeface="Raleway"/>
              <a:sym typeface="Raleway"/>
            </a:endParaRPr>
          </a:p>
          <a:p>
            <a:pPr marL="457200" lvl="0" indent="0" algn="l" rtl="0">
              <a:spcBef>
                <a:spcPts val="0"/>
              </a:spcBef>
              <a:spcAft>
                <a:spcPts val="0"/>
              </a:spcAft>
              <a:buNone/>
            </a:pPr>
            <a:endParaRPr sz="1200">
              <a:solidFill>
                <a:srgbClr val="434343"/>
              </a:solidFill>
              <a:latin typeface="Raleway"/>
              <a:ea typeface="Raleway"/>
              <a:cs typeface="Raleway"/>
              <a:sym typeface="Raleway"/>
            </a:endParaRPr>
          </a:p>
          <a:p>
            <a:pPr marL="365760" lvl="0" indent="-213359" algn="l" rtl="0">
              <a:spcBef>
                <a:spcPts val="0"/>
              </a:spcBef>
              <a:spcAft>
                <a:spcPts val="0"/>
              </a:spcAft>
              <a:buClr>
                <a:srgbClr val="434343"/>
              </a:buClr>
              <a:buSzPts val="1200"/>
              <a:buFont typeface="Raleway"/>
              <a:buChar char="●"/>
            </a:pPr>
            <a:r>
              <a:rPr lang="en" sz="1200">
                <a:solidFill>
                  <a:srgbClr val="434343"/>
                </a:solidFill>
                <a:latin typeface="Raleway"/>
                <a:ea typeface="Raleway"/>
                <a:cs typeface="Raleway"/>
                <a:sym typeface="Raleway"/>
              </a:rPr>
              <a:t>Focused on Equity, Instruction </a:t>
            </a:r>
            <a:br>
              <a:rPr lang="en" sz="1200">
                <a:solidFill>
                  <a:srgbClr val="434343"/>
                </a:solidFill>
                <a:latin typeface="Raleway"/>
                <a:ea typeface="Raleway"/>
                <a:cs typeface="Raleway"/>
                <a:sym typeface="Raleway"/>
              </a:rPr>
            </a:br>
            <a:r>
              <a:rPr lang="en" sz="1200">
                <a:solidFill>
                  <a:srgbClr val="434343"/>
                </a:solidFill>
                <a:latin typeface="Raleway"/>
                <a:ea typeface="Raleway"/>
                <a:cs typeface="Raleway"/>
                <a:sym typeface="Raleway"/>
              </a:rPr>
              <a:t>and Learning, and Well-being.</a:t>
            </a:r>
            <a:endParaRPr sz="1200">
              <a:solidFill>
                <a:srgbClr val="434343"/>
              </a:solidFill>
              <a:latin typeface="Raleway"/>
              <a:ea typeface="Raleway"/>
              <a:cs typeface="Raleway"/>
              <a:sym typeface="Raleway"/>
            </a:endParaRPr>
          </a:p>
          <a:p>
            <a:pPr marL="365760" lvl="0" indent="-213359" algn="l" rtl="0">
              <a:spcBef>
                <a:spcPts val="0"/>
              </a:spcBef>
              <a:spcAft>
                <a:spcPts val="0"/>
              </a:spcAft>
              <a:buClr>
                <a:srgbClr val="434343"/>
              </a:buClr>
              <a:buSzPts val="1200"/>
              <a:buFont typeface="Raleway"/>
              <a:buChar char="●"/>
            </a:pPr>
            <a:r>
              <a:rPr lang="en" sz="1200">
                <a:solidFill>
                  <a:srgbClr val="434343"/>
                </a:solidFill>
                <a:latin typeface="Raleway"/>
                <a:ea typeface="Raleway"/>
                <a:cs typeface="Raleway"/>
                <a:sym typeface="Raleway"/>
              </a:rPr>
              <a:t>2 Workshops/3 Hour Sessions</a:t>
            </a:r>
            <a:endParaRPr sz="1200">
              <a:solidFill>
                <a:srgbClr val="434343"/>
              </a:solidFill>
              <a:latin typeface="Raleway"/>
              <a:ea typeface="Raleway"/>
              <a:cs typeface="Raleway"/>
              <a:sym typeface="Raleway"/>
            </a:endParaRPr>
          </a:p>
        </p:txBody>
      </p:sp>
      <p:cxnSp>
        <p:nvCxnSpPr>
          <p:cNvPr id="80" name="Google Shape;80;p15"/>
          <p:cNvCxnSpPr/>
          <p:nvPr/>
        </p:nvCxnSpPr>
        <p:spPr>
          <a:xfrm>
            <a:off x="5384850" y="2251988"/>
            <a:ext cx="13800" cy="457200"/>
          </a:xfrm>
          <a:prstGeom prst="straightConnector1">
            <a:avLst/>
          </a:prstGeom>
          <a:noFill/>
          <a:ln w="28575" cap="flat" cmpd="sng">
            <a:solidFill>
              <a:schemeClr val="dk2"/>
            </a:solidFill>
            <a:prstDash val="solid"/>
            <a:round/>
            <a:headEnd type="none" w="med" len="med"/>
            <a:tailEnd type="triangle" w="med" len="med"/>
          </a:ln>
        </p:spPr>
      </p:cxnSp>
      <p:sp>
        <p:nvSpPr>
          <p:cNvPr id="81" name="Google Shape;81;p15"/>
          <p:cNvSpPr txBox="1"/>
          <p:nvPr/>
        </p:nvSpPr>
        <p:spPr>
          <a:xfrm>
            <a:off x="1938600" y="213700"/>
            <a:ext cx="3146400" cy="1600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600" b="1">
                <a:solidFill>
                  <a:srgbClr val="434343"/>
                </a:solidFill>
                <a:latin typeface="Raleway"/>
                <a:ea typeface="Raleway"/>
                <a:cs typeface="Raleway"/>
                <a:sym typeface="Raleway"/>
              </a:rPr>
              <a:t>Stakeholder Engagement</a:t>
            </a:r>
            <a:endParaRPr sz="1600" b="1">
              <a:solidFill>
                <a:srgbClr val="434343"/>
              </a:solidFill>
              <a:latin typeface="Raleway"/>
              <a:ea typeface="Raleway"/>
              <a:cs typeface="Raleway"/>
              <a:sym typeface="Raleway"/>
            </a:endParaRPr>
          </a:p>
          <a:p>
            <a:pPr marL="0" lvl="0" indent="0" algn="ctr" rtl="0">
              <a:spcBef>
                <a:spcPts val="0"/>
              </a:spcBef>
              <a:spcAft>
                <a:spcPts val="0"/>
              </a:spcAft>
              <a:buNone/>
            </a:pPr>
            <a:r>
              <a:rPr lang="en" b="1" i="1">
                <a:solidFill>
                  <a:srgbClr val="434343"/>
                </a:solidFill>
                <a:latin typeface="Raleway"/>
                <a:ea typeface="Raleway"/>
                <a:cs typeface="Raleway"/>
                <a:sym typeface="Raleway"/>
              </a:rPr>
              <a:t>Mid-March - Early May</a:t>
            </a:r>
            <a:endParaRPr b="1" i="1">
              <a:solidFill>
                <a:srgbClr val="434343"/>
              </a:solidFill>
              <a:latin typeface="Raleway"/>
              <a:ea typeface="Raleway"/>
              <a:cs typeface="Raleway"/>
              <a:sym typeface="Raleway"/>
            </a:endParaRPr>
          </a:p>
          <a:p>
            <a:pPr marL="0" lvl="0" indent="0" algn="ctr" rtl="0">
              <a:spcBef>
                <a:spcPts val="0"/>
              </a:spcBef>
              <a:spcAft>
                <a:spcPts val="0"/>
              </a:spcAft>
              <a:buNone/>
            </a:pPr>
            <a:endParaRPr b="1" i="1">
              <a:solidFill>
                <a:srgbClr val="434343"/>
              </a:solidFill>
              <a:latin typeface="Raleway"/>
              <a:ea typeface="Raleway"/>
              <a:cs typeface="Raleway"/>
              <a:sym typeface="Raleway"/>
            </a:endParaRPr>
          </a:p>
          <a:p>
            <a:pPr marL="365760" lvl="0" indent="-213359" algn="l" rtl="0">
              <a:spcBef>
                <a:spcPts val="0"/>
              </a:spcBef>
              <a:spcAft>
                <a:spcPts val="0"/>
              </a:spcAft>
              <a:buClr>
                <a:srgbClr val="434343"/>
              </a:buClr>
              <a:buSzPts val="1200"/>
              <a:buFont typeface="Raleway"/>
              <a:buChar char="●"/>
            </a:pPr>
            <a:r>
              <a:rPr lang="en" sz="1200">
                <a:solidFill>
                  <a:srgbClr val="434343"/>
                </a:solidFill>
                <a:latin typeface="Raleway"/>
                <a:ea typeface="Raleway"/>
                <a:cs typeface="Raleway"/>
                <a:sym typeface="Raleway"/>
              </a:rPr>
              <a:t>Hear diverse ideas, perspectives, and questions from our community so that the strategic plan is built upon these important insights</a:t>
            </a:r>
            <a:endParaRPr sz="1200">
              <a:solidFill>
                <a:srgbClr val="434343"/>
              </a:solidFill>
              <a:latin typeface="Raleway"/>
              <a:ea typeface="Raleway"/>
              <a:cs typeface="Raleway"/>
              <a:sym typeface="Raleway"/>
            </a:endParaRPr>
          </a:p>
        </p:txBody>
      </p:sp>
      <p:sp>
        <p:nvSpPr>
          <p:cNvPr id="82" name="Google Shape;82;p15"/>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000" b="1"/>
              <a:t>Timeline</a:t>
            </a:r>
            <a:endParaRPr sz="2000" b="1"/>
          </a:p>
        </p:txBody>
      </p:sp>
      <p:cxnSp>
        <p:nvCxnSpPr>
          <p:cNvPr id="83" name="Google Shape;83;p15"/>
          <p:cNvCxnSpPr/>
          <p:nvPr/>
        </p:nvCxnSpPr>
        <p:spPr>
          <a:xfrm>
            <a:off x="3504900" y="1814500"/>
            <a:ext cx="13800" cy="457200"/>
          </a:xfrm>
          <a:prstGeom prst="straightConnector1">
            <a:avLst/>
          </a:prstGeom>
          <a:noFill/>
          <a:ln w="28575" cap="flat" cmpd="sng">
            <a:solidFill>
              <a:schemeClr val="dk2"/>
            </a:solidFill>
            <a:prstDash val="solid"/>
            <a:round/>
            <a:headEnd type="triangle" w="med" len="med"/>
            <a:tailEnd type="none" w="med" len="med"/>
          </a:ln>
        </p:spPr>
      </p:cxnSp>
      <p:sp>
        <p:nvSpPr>
          <p:cNvPr id="84" name="Google Shape;84;p15"/>
          <p:cNvSpPr txBox="1"/>
          <p:nvPr/>
        </p:nvSpPr>
        <p:spPr>
          <a:xfrm>
            <a:off x="3818550" y="2698488"/>
            <a:ext cx="3146400" cy="1385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600" b="1">
                <a:solidFill>
                  <a:srgbClr val="434343"/>
                </a:solidFill>
                <a:latin typeface="Raleway"/>
                <a:ea typeface="Raleway"/>
                <a:cs typeface="Raleway"/>
                <a:sym typeface="Raleway"/>
              </a:rPr>
              <a:t>Draft Plan</a:t>
            </a:r>
            <a:endParaRPr sz="1600" b="1">
              <a:solidFill>
                <a:srgbClr val="434343"/>
              </a:solidFill>
              <a:latin typeface="Raleway"/>
              <a:ea typeface="Raleway"/>
              <a:cs typeface="Raleway"/>
              <a:sym typeface="Raleway"/>
            </a:endParaRPr>
          </a:p>
          <a:p>
            <a:pPr marL="0" lvl="0" indent="0" algn="ctr" rtl="0">
              <a:spcBef>
                <a:spcPts val="0"/>
              </a:spcBef>
              <a:spcAft>
                <a:spcPts val="0"/>
              </a:spcAft>
              <a:buNone/>
            </a:pPr>
            <a:r>
              <a:rPr lang="en" b="1" i="1">
                <a:solidFill>
                  <a:srgbClr val="434343"/>
                </a:solidFill>
                <a:latin typeface="Raleway"/>
                <a:ea typeface="Raleway"/>
                <a:cs typeface="Raleway"/>
                <a:sym typeface="Raleway"/>
              </a:rPr>
              <a:t>June 1, 2021</a:t>
            </a:r>
            <a:endParaRPr b="1" i="1">
              <a:solidFill>
                <a:srgbClr val="434343"/>
              </a:solidFill>
              <a:latin typeface="Raleway"/>
              <a:ea typeface="Raleway"/>
              <a:cs typeface="Raleway"/>
              <a:sym typeface="Raleway"/>
            </a:endParaRPr>
          </a:p>
          <a:p>
            <a:pPr marL="457200" lvl="0" indent="0" algn="l" rtl="0">
              <a:spcBef>
                <a:spcPts val="0"/>
              </a:spcBef>
              <a:spcAft>
                <a:spcPts val="0"/>
              </a:spcAft>
              <a:buNone/>
            </a:pPr>
            <a:endParaRPr sz="1200">
              <a:solidFill>
                <a:srgbClr val="434343"/>
              </a:solidFill>
              <a:latin typeface="Raleway"/>
              <a:ea typeface="Raleway"/>
              <a:cs typeface="Raleway"/>
              <a:sym typeface="Raleway"/>
            </a:endParaRPr>
          </a:p>
          <a:p>
            <a:pPr marL="365760" lvl="0" indent="-213359" algn="l" rtl="0">
              <a:spcBef>
                <a:spcPts val="0"/>
              </a:spcBef>
              <a:spcAft>
                <a:spcPts val="0"/>
              </a:spcAft>
              <a:buClr>
                <a:srgbClr val="434343"/>
              </a:buClr>
              <a:buSzPts val="1200"/>
              <a:buFont typeface="Raleway"/>
              <a:buChar char="●"/>
            </a:pPr>
            <a:r>
              <a:rPr lang="en" sz="1200">
                <a:solidFill>
                  <a:srgbClr val="434343"/>
                </a:solidFill>
                <a:latin typeface="Raleway"/>
                <a:ea typeface="Raleway"/>
                <a:cs typeface="Raleway"/>
                <a:sym typeface="Raleway"/>
              </a:rPr>
              <a:t>Mission Statement and Strategic Plan brought to the Board for discussion and consideration</a:t>
            </a:r>
            <a:endParaRPr sz="1200">
              <a:solidFill>
                <a:srgbClr val="434343"/>
              </a:solidFill>
              <a:latin typeface="Raleway"/>
              <a:ea typeface="Raleway"/>
              <a:cs typeface="Raleway"/>
              <a:sym typeface="Raleway"/>
            </a:endParaRPr>
          </a:p>
        </p:txBody>
      </p:sp>
      <p:sp>
        <p:nvSpPr>
          <p:cNvPr id="85" name="Google Shape;85;p15"/>
          <p:cNvSpPr txBox="1"/>
          <p:nvPr/>
        </p:nvSpPr>
        <p:spPr>
          <a:xfrm>
            <a:off x="5093225" y="213700"/>
            <a:ext cx="3492000" cy="1600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600" b="1">
                <a:solidFill>
                  <a:srgbClr val="434343"/>
                </a:solidFill>
                <a:latin typeface="Raleway"/>
                <a:ea typeface="Raleway"/>
                <a:cs typeface="Raleway"/>
                <a:sym typeface="Raleway"/>
              </a:rPr>
              <a:t>Final Approval</a:t>
            </a:r>
            <a:endParaRPr sz="1600" b="1">
              <a:solidFill>
                <a:srgbClr val="434343"/>
              </a:solidFill>
              <a:latin typeface="Raleway"/>
              <a:ea typeface="Raleway"/>
              <a:cs typeface="Raleway"/>
              <a:sym typeface="Raleway"/>
            </a:endParaRPr>
          </a:p>
          <a:p>
            <a:pPr marL="0" lvl="0" indent="0" algn="ctr" rtl="0">
              <a:spcBef>
                <a:spcPts val="0"/>
              </a:spcBef>
              <a:spcAft>
                <a:spcPts val="0"/>
              </a:spcAft>
              <a:buNone/>
            </a:pPr>
            <a:r>
              <a:rPr lang="en" b="1" i="1">
                <a:solidFill>
                  <a:srgbClr val="434343"/>
                </a:solidFill>
                <a:latin typeface="Raleway"/>
                <a:ea typeface="Raleway"/>
                <a:cs typeface="Raleway"/>
                <a:sym typeface="Raleway"/>
              </a:rPr>
              <a:t>June 15, 2021</a:t>
            </a:r>
            <a:endParaRPr b="1" i="1">
              <a:solidFill>
                <a:srgbClr val="434343"/>
              </a:solidFill>
              <a:latin typeface="Raleway"/>
              <a:ea typeface="Raleway"/>
              <a:cs typeface="Raleway"/>
              <a:sym typeface="Raleway"/>
            </a:endParaRPr>
          </a:p>
          <a:p>
            <a:pPr marL="0" lvl="0" indent="0" algn="ctr" rtl="0">
              <a:spcBef>
                <a:spcPts val="0"/>
              </a:spcBef>
              <a:spcAft>
                <a:spcPts val="0"/>
              </a:spcAft>
              <a:buNone/>
            </a:pPr>
            <a:endParaRPr b="1" i="1">
              <a:solidFill>
                <a:srgbClr val="434343"/>
              </a:solidFill>
              <a:latin typeface="Raleway"/>
              <a:ea typeface="Raleway"/>
              <a:cs typeface="Raleway"/>
              <a:sym typeface="Raleway"/>
            </a:endParaRPr>
          </a:p>
          <a:p>
            <a:pPr marL="365760" lvl="0" indent="-213359" algn="l" rtl="0">
              <a:spcBef>
                <a:spcPts val="0"/>
              </a:spcBef>
              <a:spcAft>
                <a:spcPts val="0"/>
              </a:spcAft>
              <a:buClr>
                <a:srgbClr val="434343"/>
              </a:buClr>
              <a:buSzPts val="1200"/>
              <a:buFont typeface="Raleway"/>
              <a:buChar char="●"/>
            </a:pPr>
            <a:r>
              <a:rPr lang="en" sz="1200">
                <a:solidFill>
                  <a:srgbClr val="434343"/>
                </a:solidFill>
                <a:latin typeface="Raleway"/>
                <a:ea typeface="Raleway"/>
                <a:cs typeface="Raleway"/>
                <a:sym typeface="Raleway"/>
              </a:rPr>
              <a:t>Mission Statement and Strategic Plan will be brought to the Board for final approval</a:t>
            </a:r>
            <a:endParaRPr sz="1200">
              <a:solidFill>
                <a:srgbClr val="434343"/>
              </a:solidFill>
              <a:latin typeface="Raleway"/>
              <a:ea typeface="Raleway"/>
              <a:cs typeface="Raleway"/>
              <a:sym typeface="Raleway"/>
            </a:endParaRPr>
          </a:p>
          <a:p>
            <a:pPr marL="365760" lvl="0" indent="-213359" algn="l" rtl="0">
              <a:spcBef>
                <a:spcPts val="0"/>
              </a:spcBef>
              <a:spcAft>
                <a:spcPts val="0"/>
              </a:spcAft>
              <a:buClr>
                <a:srgbClr val="434343"/>
              </a:buClr>
              <a:buSzPts val="1200"/>
              <a:buFont typeface="Raleway"/>
              <a:buChar char="●"/>
            </a:pPr>
            <a:r>
              <a:rPr lang="en" sz="1200">
                <a:solidFill>
                  <a:srgbClr val="434343"/>
                </a:solidFill>
                <a:latin typeface="Raleway"/>
                <a:ea typeface="Raleway"/>
                <a:cs typeface="Raleway"/>
                <a:sym typeface="Raleway"/>
              </a:rPr>
              <a:t>Renewing these items will lead to improvements in our school communities</a:t>
            </a:r>
            <a:endParaRPr sz="1200">
              <a:solidFill>
                <a:srgbClr val="434343"/>
              </a:solidFill>
              <a:latin typeface="Raleway"/>
              <a:ea typeface="Raleway"/>
              <a:cs typeface="Raleway"/>
              <a:sym typeface="Raleway"/>
            </a:endParaRPr>
          </a:p>
        </p:txBody>
      </p:sp>
      <p:cxnSp>
        <p:nvCxnSpPr>
          <p:cNvPr id="86" name="Google Shape;86;p15"/>
          <p:cNvCxnSpPr/>
          <p:nvPr/>
        </p:nvCxnSpPr>
        <p:spPr>
          <a:xfrm>
            <a:off x="6920225" y="1803800"/>
            <a:ext cx="13800" cy="457200"/>
          </a:xfrm>
          <a:prstGeom prst="straightConnector1">
            <a:avLst/>
          </a:prstGeom>
          <a:noFill/>
          <a:ln w="28575" cap="flat" cmpd="sng">
            <a:solidFill>
              <a:schemeClr val="dk2"/>
            </a:solidFill>
            <a:prstDash val="solid"/>
            <a:round/>
            <a:headEnd type="triangle" w="med" len="med"/>
            <a:tailEnd type="none" w="med" len="med"/>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90"/>
        <p:cNvGrpSpPr/>
        <p:nvPr/>
      </p:nvGrpSpPr>
      <p:grpSpPr>
        <a:xfrm>
          <a:off x="0" y="0"/>
          <a:ext cx="0" cy="0"/>
          <a:chOff x="0" y="0"/>
          <a:chExt cx="0" cy="0"/>
        </a:xfrm>
      </p:grpSpPr>
      <p:sp>
        <p:nvSpPr>
          <p:cNvPr id="91" name="Google Shape;91;p16"/>
          <p:cNvSpPr txBox="1">
            <a:spLocks noGrp="1"/>
          </p:cNvSpPr>
          <p:nvPr>
            <p:ph type="title"/>
          </p:nvPr>
        </p:nvSpPr>
        <p:spPr>
          <a:xfrm>
            <a:off x="311675" y="798600"/>
            <a:ext cx="8067600" cy="3546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600" b="1">
                <a:solidFill>
                  <a:srgbClr val="FFFFFF"/>
                </a:solidFill>
              </a:rPr>
              <a:t>Recommendation to our </a:t>
            </a:r>
            <a:r>
              <a:rPr lang="en" sz="2600" b="1">
                <a:solidFill>
                  <a:srgbClr val="93C47D"/>
                </a:solidFill>
              </a:rPr>
              <a:t>Board of Trustees</a:t>
            </a:r>
            <a:endParaRPr sz="2600" b="1">
              <a:solidFill>
                <a:srgbClr val="93C47D"/>
              </a:solidFill>
            </a:endParaRPr>
          </a:p>
          <a:p>
            <a:pPr marL="0" lvl="0" indent="0" algn="l" rtl="0">
              <a:spcBef>
                <a:spcPts val="0"/>
              </a:spcBef>
              <a:spcAft>
                <a:spcPts val="0"/>
              </a:spcAft>
              <a:buNone/>
            </a:pPr>
            <a:endParaRPr sz="1400">
              <a:solidFill>
                <a:srgbClr val="FFFFFF"/>
              </a:solidFill>
            </a:endParaRPr>
          </a:p>
          <a:p>
            <a:pPr marL="0" lvl="0" indent="0" algn="l" rtl="0">
              <a:lnSpc>
                <a:spcPct val="115000"/>
              </a:lnSpc>
              <a:spcBef>
                <a:spcPts val="0"/>
              </a:spcBef>
              <a:spcAft>
                <a:spcPts val="0"/>
              </a:spcAft>
              <a:buNone/>
            </a:pPr>
            <a:r>
              <a:rPr lang="en" sz="1800">
                <a:solidFill>
                  <a:srgbClr val="FFFFFF"/>
                </a:solidFill>
              </a:rPr>
              <a:t>That the Board approves staff’s recommendation of this process to renew our Mission Statement and our Strategic Directions, focusing on Equity, Instruction and Learning, and Well-being supported by Leadership Development and Service Excellence.</a:t>
            </a:r>
            <a:endParaRPr sz="1800">
              <a:solidFill>
                <a:srgbClr val="93C47D"/>
              </a:solidFill>
            </a:endParaRPr>
          </a:p>
        </p:txBody>
      </p:sp>
      <p:pic>
        <p:nvPicPr>
          <p:cNvPr id="92" name="Google Shape;92;p16"/>
          <p:cNvPicPr preferRelativeResize="0"/>
          <p:nvPr/>
        </p:nvPicPr>
        <p:blipFill>
          <a:blip r:embed="rId3">
            <a:alphaModFix/>
          </a:blip>
          <a:stretch>
            <a:fillRect/>
          </a:stretch>
        </p:blipFill>
        <p:spPr>
          <a:xfrm>
            <a:off x="8156450" y="4191725"/>
            <a:ext cx="833525" cy="833525"/>
          </a:xfrm>
          <a:prstGeom prst="rect">
            <a:avLst/>
          </a:prstGeom>
          <a:noFill/>
          <a:ln>
            <a:noFill/>
          </a:ln>
        </p:spPr>
      </p:pic>
    </p:spTree>
  </p:cSld>
  <p:clrMapOvr>
    <a:masterClrMapping/>
  </p:clrMapOvr>
</p:sld>
</file>

<file path=ppt/theme/theme1.xml><?xml version="1.0" encoding="utf-8"?>
<a:theme xmlns:a="http://schemas.openxmlformats.org/drawingml/2006/main"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149</Words>
  <Application>Microsoft Office PowerPoint</Application>
  <PresentationFormat>On-screen Show (16:9)</PresentationFormat>
  <Paragraphs>31</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Raleway</vt:lpstr>
      <vt:lpstr>Roboto</vt:lpstr>
      <vt:lpstr>Arial</vt:lpstr>
      <vt:lpstr>Merriweather</vt:lpstr>
      <vt:lpstr>Paradigm</vt:lpstr>
      <vt:lpstr>Renewing our Mission Statement and Strategic Directions</vt:lpstr>
      <vt:lpstr>?</vt:lpstr>
      <vt:lpstr>PowerPoint Presentation</vt:lpstr>
      <vt:lpstr>Recommendation to our Board of Trustees  That the Board approves staff’s recommendation of this process to renew our Mission Statement and our Strategic Directions, focusing on Equity, Instruction and Learning, and Well-being supported by Leadership Development and Service Excellence.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Renewing our Mission Statement and Strategic Directions</dc:title>
  <dc:creator>Fischer, Cindy [EC]</dc:creator>
  <cp:lastModifiedBy>Fischer, Cindy [EC]</cp:lastModifiedBy>
  <cp:revision>1</cp:revision>
  <dcterms:modified xsi:type="dcterms:W3CDTF">2021-03-05T17:42:04Z</dcterms:modified>
</cp:coreProperties>
</file>